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65" autoAdjust="0"/>
  </p:normalViewPr>
  <p:slideViewPr>
    <p:cSldViewPr>
      <p:cViewPr>
        <p:scale>
          <a:sx n="50" d="100"/>
          <a:sy n="50" d="100"/>
        </p:scale>
        <p:origin x="-522" y="-1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0605AB-27F6-4A26-BF95-65B2BF520230}" type="datetimeFigureOut">
              <a:rPr lang="en-US" smtClean="0"/>
              <a:pPr/>
              <a:t>3/27/2018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403A9B-ED00-4838-96F8-04507E308A9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App for the disabled</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the society many people are disabled in many ways. Many cannot speak, others cannot hear and others cannot move on</a:t>
            </a:r>
            <a:r>
              <a:rPr lang="en-US" baseline="0" dirty="0" smtClean="0"/>
              <a:t> their legs among many others forms. Many of the people who cannot move on their own often get challenges accessing paths where their wheel chairs can move on. The focus of this study is on the development of an app that will aid the disabled in locating the terrain as well as paths that they walk can use on their wheel chairs. </a:t>
            </a:r>
            <a:endParaRPr lang="en-US" dirty="0" smtClean="0"/>
          </a:p>
          <a:p>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new</a:t>
            </a:r>
            <a:r>
              <a:rPr lang="en-US" baseline="0" dirty="0" smtClean="0"/>
              <a:t> App will be important in making sure that the disabled can have good understanding of the paths to take before they leave home, work place or any other area they may have travelled to. This will enable them to avoid routes where their wheel chairs cannot easily access. They will also be able to identify vehicles and offices that facilitate wheel chair movement for the disabled</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According to the American with Disabilities Act, and other</a:t>
            </a:r>
            <a:r>
              <a:rPr lang="en-US" baseline="0" dirty="0" smtClean="0"/>
              <a:t> disability acts in countries, building facilities, transport vehicles and the road development authority is expected to ensure that the disabled have access to safe paths. 15% of the world lives with a form of disability and 2% experience extreme malfunction. Each year, 1.5 million people die globally annually from accidents and many are left unable to walk without wheelchairs</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new App</a:t>
            </a:r>
            <a:r>
              <a:rPr lang="en-US" baseline="0" dirty="0" smtClean="0"/>
              <a:t> will aid the disabled in identification of the terrain of  various paths, it will be linked with Google map which indicates direction while at the same time documenting structure texture and accessibility of roads by the disabled. It will also document buildings and public transport means that are accessible by people with difficulties walking. It will display as well as record tracks.</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App</a:t>
            </a:r>
            <a:r>
              <a:rPr lang="en-US" baseline="0" dirty="0" smtClean="0"/>
              <a:t> will be accessible everywhere and will not be dependent on the network signal as it will be downloadable on the phone</a:t>
            </a:r>
          </a:p>
          <a:p>
            <a:r>
              <a:rPr lang="en-US" baseline="0" dirty="0" smtClean="0"/>
              <a:t>Customers will choose maps according to their most favorite areas</a:t>
            </a:r>
          </a:p>
          <a:p>
            <a:r>
              <a:rPr lang="en-US" baseline="0" dirty="0" smtClean="0"/>
              <a:t>The app will  be accessible through smart phones</a:t>
            </a:r>
          </a:p>
          <a:p>
            <a:r>
              <a:rPr lang="en-US" baseline="0" dirty="0" smtClean="0"/>
              <a:t>All of the users are thus expected to have smart phones</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indicated above the new application</a:t>
            </a:r>
            <a:r>
              <a:rPr lang="en-US" baseline="0" dirty="0" smtClean="0"/>
              <a:t> will be display direction on mobile phone</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aerial overview of the direction will equally be provided</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Road texture</a:t>
            </a:r>
            <a:r>
              <a:rPr lang="en-US" baseline="0" dirty="0" smtClean="0"/>
              <a:t> and structure will be provided as indicated in the above diagram (</a:t>
            </a:r>
            <a:r>
              <a:rPr lang="en-US" dirty="0" smtClean="0"/>
              <a:t>Home technology Montreal 2018). </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area</a:t>
            </a:r>
            <a:r>
              <a:rPr lang="en-US" baseline="0" dirty="0" smtClean="0"/>
              <a:t> of marketing, target market refers to identified customer base where the individuals have homogeneous needs. The target market should be economically viable. In this case, the target market will be the people who cannot walk on their feet even though they can see. Such people rely on wheel chairs. As a result, they need access to smooth roads, buildings as well as transport facilities that accommodate their needs</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Currently, there</a:t>
            </a:r>
            <a:r>
              <a:rPr lang="en-US" baseline="0" dirty="0" smtClean="0"/>
              <a:t> are multiple applications used in mapping direction. Some of these Apps includes </a:t>
            </a:r>
            <a:r>
              <a:rPr lang="en-US" baseline="0" dirty="0" err="1" smtClean="0"/>
              <a:t>abvio</a:t>
            </a:r>
            <a:r>
              <a:rPr lang="en-US" baseline="0" dirty="0" smtClean="0"/>
              <a:t> </a:t>
            </a:r>
            <a:r>
              <a:rPr lang="en-US" baseline="0" dirty="0" err="1" smtClean="0"/>
              <a:t>walkmetre</a:t>
            </a:r>
            <a:r>
              <a:rPr lang="en-US" baseline="0" dirty="0" smtClean="0"/>
              <a:t>, black country navigator, charity miles, </a:t>
            </a:r>
            <a:r>
              <a:rPr lang="en-US" baseline="0" dirty="0" err="1" smtClean="0"/>
              <a:t>Komoot</a:t>
            </a:r>
            <a:r>
              <a:rPr lang="en-US" baseline="0" dirty="0" smtClean="0"/>
              <a:t>, Medal routes App and type and walk app among many others.</a:t>
            </a:r>
          </a:p>
          <a:p>
            <a:r>
              <a:rPr lang="en-US" baseline="0" dirty="0" smtClean="0"/>
              <a:t>The main benefit of this new app is that it is customized to the needs of the disabled. Most of them are not reliant on networks as they are downloadable to the phone</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team</a:t>
            </a:r>
            <a:r>
              <a:rPr lang="en-US" baseline="0" dirty="0" smtClean="0"/>
              <a:t> will include ten computer engineers with skills in app development and coding. Some of the key coding language that they will require is python. The team will ensure that the application is tested before being launched. They </a:t>
            </a:r>
            <a:r>
              <a:rPr lang="en-US" baseline="0" dirty="0" err="1" smtClean="0"/>
              <a:t>wilkl</a:t>
            </a:r>
            <a:r>
              <a:rPr lang="en-US" baseline="0" dirty="0" smtClean="0"/>
              <a:t> ensure effective functionality of the App  as well as easy to navigate interface</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Effective</a:t>
            </a:r>
            <a:r>
              <a:rPr lang="en-US" baseline="0" dirty="0" smtClean="0"/>
              <a:t> reward management will ensure that the employee are motivated. The reward will be contract based. The team will be awarded $ 10,000 per month per individual for a period of six months. During this period, it is expected the App will be complete and fully implemented. Six of the team members will be retained for six extra months to aid in program control and monitoring. They will be repaid the same amount per month</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Based</a:t>
            </a:r>
            <a:r>
              <a:rPr lang="en-US" baseline="0" dirty="0" smtClean="0"/>
              <a:t> on the above presentation it is evident that the App will aid the disabled in identifying paths. It will also aid them in identifying buildings and public transport that aids wheel chair movement. From the study, it is clear that many people are disabled annually as a result of accidents. The new app will thus make their lives better</a:t>
            </a:r>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Hoisington, c. (2017). </a:t>
            </a:r>
            <a:r>
              <a:rPr lang="en-US" i="1" dirty="0" smtClean="0"/>
              <a:t>Microsoft visual basic windows web windows store </a:t>
            </a:r>
          </a:p>
          <a:p>
            <a:r>
              <a:rPr lang="en-US" i="1" dirty="0" smtClean="0"/>
              <a:t>            &amp;database apps</a:t>
            </a:r>
            <a:r>
              <a:rPr lang="en-US" dirty="0" smtClean="0"/>
              <a:t>. </a:t>
            </a:r>
            <a:r>
              <a:rPr lang="en-US" dirty="0" err="1" smtClean="0"/>
              <a:t>s.l</a:t>
            </a:r>
            <a:r>
              <a:rPr lang="en-US" dirty="0" smtClean="0"/>
              <a:t>.: </a:t>
            </a:r>
            <a:r>
              <a:rPr lang="en-US" dirty="0" err="1" smtClean="0"/>
              <a:t>cengage</a:t>
            </a:r>
            <a:r>
              <a:rPr lang="en-US" dirty="0" smtClean="0"/>
              <a:t> learning.</a:t>
            </a:r>
          </a:p>
          <a:p>
            <a:r>
              <a:rPr lang="en-US" dirty="0" smtClean="0"/>
              <a:t>Home technology Montreal (2018). Pothole app. Retrieved from              </a:t>
            </a:r>
          </a:p>
          <a:p>
            <a:r>
              <a:rPr lang="en-US" dirty="0" smtClean="0"/>
              <a:t>         http://www.hometechmtl.com/pothole-season-theres-an-app-for-that/</a:t>
            </a:r>
          </a:p>
          <a:p>
            <a:r>
              <a:rPr lang="en-US" dirty="0" err="1" smtClean="0"/>
              <a:t>Kurosu</a:t>
            </a:r>
            <a:r>
              <a:rPr lang="en-US" dirty="0" smtClean="0"/>
              <a:t>, M. (2017). </a:t>
            </a:r>
            <a:r>
              <a:rPr lang="en-US" i="1" dirty="0" smtClean="0"/>
              <a:t>Human-Computer Interaction. Interaction Contexts: 19th </a:t>
            </a:r>
          </a:p>
          <a:p>
            <a:r>
              <a:rPr lang="en-US" i="1" dirty="0" smtClean="0"/>
              <a:t>           International Conference, HCI International 2017, Vancouver, BC, Canada, </a:t>
            </a:r>
          </a:p>
          <a:p>
            <a:r>
              <a:rPr lang="en-US" i="1" dirty="0" smtClean="0"/>
              <a:t>             July 9-14, 2017, Proceedings, Part II</a:t>
            </a:r>
            <a:r>
              <a:rPr lang="en-US" dirty="0" smtClean="0"/>
              <a:t>. McGraw Hills</a:t>
            </a:r>
          </a:p>
          <a:p>
            <a:r>
              <a:rPr lang="en-US" dirty="0" smtClean="0"/>
              <a:t>Marcus, A., &amp; Wang, W. (2017). </a:t>
            </a:r>
            <a:r>
              <a:rPr lang="en-US" i="1" dirty="0" smtClean="0"/>
              <a:t>Design, User Experience, and Usability: Designing  </a:t>
            </a:r>
          </a:p>
          <a:p>
            <a:r>
              <a:rPr lang="en-US" i="1" dirty="0" smtClean="0"/>
              <a:t>      Pleasurable Experiences: 6th International Conference, DUXU 2017, Held as    </a:t>
            </a:r>
          </a:p>
          <a:p>
            <a:r>
              <a:rPr lang="en-US" i="1" dirty="0" smtClean="0"/>
              <a:t>       Part of HCI International 2017, Vancouver, BC, Canada, July 9-14, 2017,  </a:t>
            </a:r>
          </a:p>
          <a:p>
            <a:r>
              <a:rPr lang="en-US" i="1" dirty="0" smtClean="0"/>
              <a:t>       Proceedings, Part II</a:t>
            </a:r>
            <a:r>
              <a:rPr lang="en-US" dirty="0" smtClean="0"/>
              <a:t>. New York: McGraw Hills</a:t>
            </a:r>
          </a:p>
          <a:p>
            <a:r>
              <a:rPr lang="en-US" dirty="0" smtClean="0"/>
              <a:t>Macs Adventure (2018). 9 great phone apps for walkers and hikers. Retrieved from </a:t>
            </a:r>
          </a:p>
          <a:p>
            <a:r>
              <a:rPr lang="en-US" dirty="0" smtClean="0"/>
              <a:t>        https://www.macsadventure.com/walking-holidays/9-great-phone-apps-for-</a:t>
            </a:r>
          </a:p>
          <a:p>
            <a:r>
              <a:rPr lang="en-US" dirty="0" smtClean="0"/>
              <a:t>       walkers-and-hikers/</a:t>
            </a:r>
          </a:p>
          <a:p>
            <a:r>
              <a:rPr lang="en-US" dirty="0" smtClean="0"/>
              <a:t>WHO (2017). Disability on disability. Retrieved from </a:t>
            </a:r>
          </a:p>
          <a:p>
            <a:r>
              <a:rPr lang="en-US" dirty="0" smtClean="0"/>
              <a:t>       http://www.who.int/disabilities/world_report/2011/report/en/</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E403A9B-ED00-4838-96F8-04507E308A9D}"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5D65722-1876-4BDD-8000-5EF6555BED61}" type="datetimeFigureOut">
              <a:rPr lang="en-US" smtClean="0"/>
              <a:pPr/>
              <a:t>3/27/2018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E0F667C9-6672-440D-A0D1-114377F2113F}"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5D65722-1876-4BDD-8000-5EF6555BED61}" type="datetimeFigureOut">
              <a:rPr lang="en-US" smtClean="0"/>
              <a:pPr/>
              <a:t>3/27/2018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F667C9-6672-440D-A0D1-114377F2113F}"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5D65722-1876-4BDD-8000-5EF6555BED61}" type="datetimeFigureOut">
              <a:rPr lang="en-US" smtClean="0"/>
              <a:pPr/>
              <a:t>3/27/2018</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E0F667C9-6672-440D-A0D1-114377F2113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5D65722-1876-4BDD-8000-5EF6555BED61}" type="datetimeFigureOut">
              <a:rPr lang="en-US" smtClean="0"/>
              <a:pPr/>
              <a:t>3/27/2018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F667C9-6672-440D-A0D1-114377F2113F}"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5D65722-1876-4BDD-8000-5EF6555BED61}" type="datetimeFigureOut">
              <a:rPr lang="en-US" smtClean="0"/>
              <a:pPr/>
              <a:t>3/27/2018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F667C9-6672-440D-A0D1-114377F2113F}"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5D65722-1876-4BDD-8000-5EF6555BED61}" type="datetimeFigureOut">
              <a:rPr lang="en-US" smtClean="0"/>
              <a:pPr/>
              <a:t>3/27/2018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F667C9-6672-440D-A0D1-114377F211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65722-1876-4BDD-8000-5EF6555BED61}" type="datetimeFigureOut">
              <a:rPr lang="en-US" smtClean="0"/>
              <a:pPr/>
              <a:t>3/27/2018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F667C9-6672-440D-A0D1-114377F211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5D65722-1876-4BDD-8000-5EF6555BED61}" type="datetimeFigureOut">
              <a:rPr lang="en-US" smtClean="0"/>
              <a:pPr/>
              <a:t>3/27/2018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F667C9-6672-440D-A0D1-114377F2113F}"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5D65722-1876-4BDD-8000-5EF6555BED61}" type="datetimeFigureOut">
              <a:rPr lang="en-US" smtClean="0"/>
              <a:pPr/>
              <a:t>3/27/2018</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E0F667C9-6672-440D-A0D1-114377F2113F}"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5D65722-1876-4BDD-8000-5EF6555BED61}" type="datetimeFigureOut">
              <a:rPr lang="en-US" smtClean="0"/>
              <a:pPr/>
              <a:t>3/27/2018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F667C9-6672-440D-A0D1-114377F211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5D65722-1876-4BDD-8000-5EF6555BED61}" type="datetimeFigureOut">
              <a:rPr lang="en-US" smtClean="0"/>
              <a:pPr/>
              <a:t>3/27/2018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F667C9-6672-440D-A0D1-114377F2113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C5D65722-1876-4BDD-8000-5EF6555BED61}" type="datetimeFigureOut">
              <a:rPr lang="en-US" smtClean="0"/>
              <a:pPr/>
              <a:t>3/27/2018</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0F667C9-6672-440D-A0D1-114377F2113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Name</a:t>
            </a:r>
          </a:p>
          <a:p>
            <a:r>
              <a:rPr lang="en-US" dirty="0" smtClean="0"/>
              <a:t>Institution</a:t>
            </a:r>
            <a:endParaRPr lang="en-US" dirty="0"/>
          </a:p>
        </p:txBody>
      </p:sp>
      <p:sp>
        <p:nvSpPr>
          <p:cNvPr id="2" name="Title 1"/>
          <p:cNvSpPr>
            <a:spLocks noGrp="1"/>
          </p:cNvSpPr>
          <p:nvPr>
            <p:ph type="ctrTitle"/>
          </p:nvPr>
        </p:nvSpPr>
        <p:spPr/>
        <p:txBody>
          <a:bodyPr/>
          <a:lstStyle/>
          <a:p>
            <a:r>
              <a:rPr lang="en-US" dirty="0" smtClean="0"/>
              <a:t>App for the disabled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statement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In the society many people are disabled in many ways.</a:t>
            </a:r>
          </a:p>
          <a:p>
            <a:r>
              <a:rPr lang="en-US" dirty="0" smtClean="0"/>
              <a:t> Many cannot speak, others cannot hear and others cannot move on</a:t>
            </a:r>
            <a:r>
              <a:rPr lang="en-US" baseline="0" dirty="0" smtClean="0"/>
              <a:t> their legs among many others forms.</a:t>
            </a:r>
          </a:p>
          <a:p>
            <a:endParaRPr lang="en-US" baseline="0" dirty="0" smtClean="0"/>
          </a:p>
          <a:p>
            <a:r>
              <a:rPr lang="en-US" baseline="0" dirty="0" smtClean="0"/>
              <a:t> Many of the people who cannot move on their own often get challenges accessing paths where their wheel chairs can move on</a:t>
            </a:r>
            <a:r>
              <a:rPr lang="en-US" dirty="0" smtClean="0"/>
              <a:t> (Hoisington, 2017).</a:t>
            </a:r>
            <a:r>
              <a:rPr lang="en-US" baseline="0" dirty="0" smtClean="0"/>
              <a:t> </a:t>
            </a:r>
          </a:p>
          <a:p>
            <a:endParaRPr lang="en-US" baseline="0" dirty="0" smtClean="0"/>
          </a:p>
          <a:p>
            <a:r>
              <a:rPr lang="en-US" baseline="0" dirty="0" smtClean="0"/>
              <a:t>The focus of this study is on the development of an app that will aid the disabled in locating the terrain as well as paths that they walk can use on their wheel chairs. </a:t>
            </a:r>
            <a:endParaRPr lang="en-US" dirty="0" smtClean="0"/>
          </a:p>
          <a:p>
            <a:endParaRPr lang="en-US" dirty="0"/>
          </a:p>
        </p:txBody>
      </p:sp>
    </p:spTree>
  </p:cSld>
  <p:clrMapOvr>
    <a:masterClrMapping/>
  </p:clrMapOvr>
  <p:transition>
    <p:split/>
    <p:sndAc>
      <p:stSnd>
        <p:snd r:embed="rId3" name="camera.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Importance of the App</a:t>
            </a:r>
            <a:endParaRPr lang="en-US" dirty="0"/>
          </a:p>
        </p:txBody>
      </p:sp>
      <p:sp>
        <p:nvSpPr>
          <p:cNvPr id="3" name="Content Placeholder 2"/>
          <p:cNvSpPr>
            <a:spLocks noGrp="1"/>
          </p:cNvSpPr>
          <p:nvPr>
            <p:ph sz="quarter" idx="1"/>
          </p:nvPr>
        </p:nvSpPr>
        <p:spPr/>
        <p:txBody>
          <a:bodyPr>
            <a:normAutofit/>
          </a:bodyPr>
          <a:lstStyle/>
          <a:p>
            <a:r>
              <a:rPr lang="en-US" dirty="0" smtClean="0"/>
              <a:t>The new</a:t>
            </a:r>
            <a:r>
              <a:rPr lang="en-US" baseline="0" dirty="0" smtClean="0"/>
              <a:t> App will be important in making sure that the disabled can have good understanding of the paths to take before they leave home, work place or any other area they may have travelled to.</a:t>
            </a:r>
          </a:p>
          <a:p>
            <a:r>
              <a:rPr lang="en-US" baseline="0" dirty="0" smtClean="0"/>
              <a:t> This will enable them to avoid routes where their wheel chairs cannot easily access. </a:t>
            </a:r>
          </a:p>
          <a:p>
            <a:r>
              <a:rPr lang="en-US" baseline="0" dirty="0" smtClean="0"/>
              <a:t>They will also be able to identify vehicles and offices that facilitate wheel chair movement for the disabled</a:t>
            </a: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Evidence</a:t>
            </a:r>
            <a:br>
              <a:rPr lang="en-US" dirty="0" smtClean="0"/>
            </a:br>
            <a:endParaRPr lang="en-US" dirty="0"/>
          </a:p>
        </p:txBody>
      </p:sp>
      <p:sp>
        <p:nvSpPr>
          <p:cNvPr id="3" name="Content Placeholder 2"/>
          <p:cNvSpPr>
            <a:spLocks noGrp="1"/>
          </p:cNvSpPr>
          <p:nvPr>
            <p:ph sz="quarter" idx="1"/>
          </p:nvPr>
        </p:nvSpPr>
        <p:spPr/>
        <p:txBody>
          <a:bodyPr>
            <a:normAutofit lnSpcReduction="10000"/>
          </a:bodyPr>
          <a:lstStyle/>
          <a:p>
            <a:r>
              <a:rPr lang="en-US" dirty="0" smtClean="0"/>
              <a:t>According to the American with Disabilities Act, and other</a:t>
            </a:r>
            <a:r>
              <a:rPr lang="en-US" baseline="0" dirty="0" smtClean="0"/>
              <a:t> disability acts in countries, building facilities, transport vehicles and the road development authority is expected to ensure that the disabled have access to safe paths. </a:t>
            </a:r>
          </a:p>
          <a:p>
            <a:endParaRPr lang="en-US" baseline="0" dirty="0" smtClean="0"/>
          </a:p>
          <a:p>
            <a:r>
              <a:rPr lang="en-US" baseline="0" dirty="0" smtClean="0"/>
              <a:t>15% of the world lives with a form of disability and 2% experience extreme malfunction (</a:t>
            </a:r>
            <a:r>
              <a:rPr lang="en-US" dirty="0" smtClean="0"/>
              <a:t>WHO, 2017). </a:t>
            </a:r>
            <a:endParaRPr lang="en-US" baseline="0" dirty="0" smtClean="0"/>
          </a:p>
          <a:p>
            <a:endParaRPr lang="en-US" dirty="0" smtClean="0"/>
          </a:p>
          <a:p>
            <a:r>
              <a:rPr lang="en-US" baseline="0" dirty="0" smtClean="0"/>
              <a:t>. Each year, 1.5 million people die globally annually from accidents and many are left unable to walk without wheelchairs(</a:t>
            </a:r>
            <a:r>
              <a:rPr lang="en-US" dirty="0" smtClean="0"/>
              <a:t>WHO, 2017).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 description</a:t>
            </a:r>
            <a:endParaRPr lang="en-US" dirty="0"/>
          </a:p>
        </p:txBody>
      </p:sp>
      <p:sp>
        <p:nvSpPr>
          <p:cNvPr id="3" name="Content Placeholder 2"/>
          <p:cNvSpPr>
            <a:spLocks noGrp="1"/>
          </p:cNvSpPr>
          <p:nvPr>
            <p:ph sz="quarter" idx="1"/>
          </p:nvPr>
        </p:nvSpPr>
        <p:spPr/>
        <p:txBody>
          <a:bodyPr>
            <a:normAutofit/>
          </a:bodyPr>
          <a:lstStyle/>
          <a:p>
            <a:r>
              <a:rPr lang="en-US" dirty="0" smtClean="0"/>
              <a:t>The new App will aid the disabled in identification of the terrain of  various paths</a:t>
            </a:r>
          </a:p>
          <a:p>
            <a:endParaRPr lang="en-US" dirty="0" smtClean="0"/>
          </a:p>
          <a:p>
            <a:r>
              <a:rPr lang="en-US" dirty="0" smtClean="0"/>
              <a:t>It will be linked with Google map which indicates direction while at the same time documenting structure texture and accessibility of roads by the disabled (Macs Adventure, 2018). </a:t>
            </a:r>
          </a:p>
          <a:p>
            <a:endParaRPr lang="en-US" dirty="0" smtClean="0"/>
          </a:p>
          <a:p>
            <a:r>
              <a:rPr lang="en-US" dirty="0" smtClean="0"/>
              <a:t>It will also document buildings and public transport means that are accessible by people with difficulties walking. </a:t>
            </a:r>
          </a:p>
          <a:p>
            <a:r>
              <a:rPr lang="en-US" dirty="0" smtClean="0"/>
              <a:t>It will display as well as record tracks.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 description</a:t>
            </a:r>
            <a:endParaRPr lang="en-US" dirty="0"/>
          </a:p>
        </p:txBody>
      </p:sp>
      <p:sp>
        <p:nvSpPr>
          <p:cNvPr id="3" name="Content Placeholder 2"/>
          <p:cNvSpPr>
            <a:spLocks noGrp="1"/>
          </p:cNvSpPr>
          <p:nvPr>
            <p:ph sz="quarter" idx="1"/>
          </p:nvPr>
        </p:nvSpPr>
        <p:spPr/>
        <p:txBody>
          <a:bodyPr>
            <a:normAutofit/>
          </a:bodyPr>
          <a:lstStyle/>
          <a:p>
            <a:r>
              <a:rPr lang="en-US" dirty="0" smtClean="0"/>
              <a:t>The App will be accessible everywhere and will not be dependent on the network signal as it will be downloadable on the phone</a:t>
            </a:r>
          </a:p>
          <a:p>
            <a:r>
              <a:rPr lang="en-US" dirty="0" smtClean="0"/>
              <a:t>Customers will choose maps according to their most favorite areas (Marcus, &amp; Wang, 2017). </a:t>
            </a:r>
          </a:p>
          <a:p>
            <a:r>
              <a:rPr lang="en-US" dirty="0" smtClean="0"/>
              <a:t>The app will  be accessible through smart phones</a:t>
            </a:r>
          </a:p>
          <a:p>
            <a:r>
              <a:rPr lang="en-US" dirty="0" smtClean="0"/>
              <a:t>All of the users are thus expected to have smart phones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 navigation</a:t>
            </a:r>
            <a:endParaRPr lang="en-US" dirty="0"/>
          </a:p>
        </p:txBody>
      </p:sp>
      <p:pic>
        <p:nvPicPr>
          <p:cNvPr id="4" name="Content Placeholder 3" descr="yes1.jpg"/>
          <p:cNvPicPr>
            <a:picLocks noGrp="1" noChangeAspect="1"/>
          </p:cNvPicPr>
          <p:nvPr>
            <p:ph sz="quarter" idx="1"/>
          </p:nvPr>
        </p:nvPicPr>
        <p:blipFill>
          <a:blip r:embed="rId3" cstate="print"/>
          <a:stretch>
            <a:fillRect/>
          </a:stretch>
        </p:blipFill>
        <p:spPr>
          <a:xfrm>
            <a:off x="914400" y="1545499"/>
            <a:ext cx="7772400" cy="4376601"/>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 navigation</a:t>
            </a:r>
            <a:endParaRPr lang="en-US" dirty="0"/>
          </a:p>
        </p:txBody>
      </p:sp>
      <p:pic>
        <p:nvPicPr>
          <p:cNvPr id="4" name="Content Placeholder 3" descr="yes 2.jpg"/>
          <p:cNvPicPr>
            <a:picLocks noGrp="1" noChangeAspect="1"/>
          </p:cNvPicPr>
          <p:nvPr>
            <p:ph sz="quarter" idx="1"/>
          </p:nvPr>
        </p:nvPicPr>
        <p:blipFill>
          <a:blip r:embed="rId3" cstate="print"/>
          <a:stretch>
            <a:fillRect/>
          </a:stretch>
        </p:blipFill>
        <p:spPr>
          <a:xfrm>
            <a:off x="228600" y="1527175"/>
            <a:ext cx="8077200" cy="45720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 navigation</a:t>
            </a:r>
            <a:endParaRPr lang="en-US" dirty="0"/>
          </a:p>
        </p:txBody>
      </p:sp>
      <p:pic>
        <p:nvPicPr>
          <p:cNvPr id="4" name="Content Placeholder 3" descr="yes 3.jpg"/>
          <p:cNvPicPr>
            <a:picLocks noGrp="1" noChangeAspect="1"/>
          </p:cNvPicPr>
          <p:nvPr>
            <p:ph sz="quarter" idx="1"/>
          </p:nvPr>
        </p:nvPicPr>
        <p:blipFill>
          <a:blip r:embed="rId3" cstate="print"/>
          <a:stretch>
            <a:fillRect/>
          </a:stretch>
        </p:blipFill>
        <p:spPr>
          <a:xfrm>
            <a:off x="685800" y="1676400"/>
            <a:ext cx="7772400" cy="3886199"/>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market</a:t>
            </a:r>
            <a:endParaRPr lang="en-US" dirty="0"/>
          </a:p>
        </p:txBody>
      </p:sp>
      <p:sp>
        <p:nvSpPr>
          <p:cNvPr id="3" name="Content Placeholder 2"/>
          <p:cNvSpPr>
            <a:spLocks noGrp="1"/>
          </p:cNvSpPr>
          <p:nvPr>
            <p:ph sz="quarter" idx="1"/>
          </p:nvPr>
        </p:nvSpPr>
        <p:spPr/>
        <p:txBody>
          <a:bodyPr>
            <a:normAutofit/>
          </a:bodyPr>
          <a:lstStyle/>
          <a:p>
            <a:r>
              <a:rPr lang="en-US" dirty="0" smtClean="0"/>
              <a:t>In the area of marketing, target market refers to identified customer base where the individuals have homogeneous needs. </a:t>
            </a:r>
          </a:p>
          <a:p>
            <a:r>
              <a:rPr lang="en-US" dirty="0" smtClean="0"/>
              <a:t>The target market should be economically viable. </a:t>
            </a:r>
          </a:p>
          <a:p>
            <a:r>
              <a:rPr lang="en-US" dirty="0" smtClean="0"/>
              <a:t>In this case, the target market will be the people who cannot walk on their feet even though they can see. Such people rely on wheel chairs. </a:t>
            </a:r>
          </a:p>
          <a:p>
            <a:r>
              <a:rPr lang="en-US" dirty="0" smtClean="0"/>
              <a:t>As a result, they need access to smooth roads, buildings as well as transport facilities that accommodate their needs</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Competition</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Currently, there are multiple applications used in mapping direction. Some of these Apps includes </a:t>
            </a:r>
            <a:r>
              <a:rPr lang="en-US" dirty="0" err="1" smtClean="0"/>
              <a:t>abvio</a:t>
            </a:r>
            <a:r>
              <a:rPr lang="en-US" dirty="0" smtClean="0"/>
              <a:t> </a:t>
            </a:r>
            <a:r>
              <a:rPr lang="en-US" dirty="0" err="1" smtClean="0"/>
              <a:t>walkmetre</a:t>
            </a:r>
            <a:r>
              <a:rPr lang="en-US" dirty="0" smtClean="0"/>
              <a:t>, black country navigator, charity miles, </a:t>
            </a:r>
            <a:r>
              <a:rPr lang="en-US" dirty="0" err="1" smtClean="0"/>
              <a:t>Komoot</a:t>
            </a:r>
            <a:r>
              <a:rPr lang="en-US" dirty="0" smtClean="0"/>
              <a:t>, Medal routes App and type and walk app among many others.</a:t>
            </a:r>
          </a:p>
          <a:p>
            <a:r>
              <a:rPr lang="en-US" dirty="0" smtClean="0"/>
              <a:t>The main benefit of this new app is that it is customized to the needs of the disabled. Most of them are not reliant on networks as they are downloadable to the phone</a:t>
            </a:r>
          </a:p>
          <a:p>
            <a:r>
              <a:rPr lang="en-US" dirty="0" smtClean="0"/>
              <a:t>Other potential rivals are likely to emerge in the market</a:t>
            </a:r>
          </a:p>
          <a:p>
            <a:r>
              <a:rPr lang="en-US" dirty="0" err="1" smtClean="0"/>
              <a:t>Deomgrapohic</a:t>
            </a:r>
            <a:r>
              <a:rPr lang="en-US" dirty="0" smtClean="0"/>
              <a:t> and geographical targeting </a:t>
            </a:r>
            <a:r>
              <a:rPr lang="en-US" dirty="0" err="1" smtClean="0"/>
              <a:t>wll</a:t>
            </a:r>
            <a:r>
              <a:rPr lang="en-US" dirty="0" smtClean="0"/>
              <a:t> be employed</a:t>
            </a:r>
          </a:p>
          <a:p>
            <a:r>
              <a:rPr lang="en-US" dirty="0" smtClean="0"/>
              <a:t>The App will target the </a:t>
            </a:r>
            <a:r>
              <a:rPr lang="en-US" dirty="0" err="1" smtClean="0"/>
              <a:t>disabledUS</a:t>
            </a:r>
            <a:r>
              <a:rPr lang="en-US" dirty="0" smtClean="0"/>
              <a:t> and UK citizens before being enrolled elsewhere</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 development team</a:t>
            </a:r>
            <a:endParaRPr lang="en-US" dirty="0"/>
          </a:p>
        </p:txBody>
      </p:sp>
      <p:sp>
        <p:nvSpPr>
          <p:cNvPr id="3" name="Content Placeholder 2"/>
          <p:cNvSpPr>
            <a:spLocks noGrp="1"/>
          </p:cNvSpPr>
          <p:nvPr>
            <p:ph sz="quarter" idx="1"/>
          </p:nvPr>
        </p:nvSpPr>
        <p:spPr/>
        <p:txBody>
          <a:bodyPr>
            <a:normAutofit/>
          </a:bodyPr>
          <a:lstStyle/>
          <a:p>
            <a:r>
              <a:rPr lang="en-US" dirty="0" smtClean="0"/>
              <a:t>The team will include ten computer engineers with skills in app development and coding. </a:t>
            </a:r>
          </a:p>
          <a:p>
            <a:r>
              <a:rPr lang="en-US" dirty="0" smtClean="0"/>
              <a:t>Some of the key coding language that they will require is python. </a:t>
            </a:r>
          </a:p>
          <a:p>
            <a:r>
              <a:rPr lang="en-US" dirty="0" smtClean="0"/>
              <a:t>The team will ensure that the application is tested before being launched. </a:t>
            </a:r>
          </a:p>
          <a:p>
            <a:r>
              <a:rPr lang="en-US" dirty="0" smtClean="0"/>
              <a:t>They will ensure effective functionality of the App as well as easy to navigate interface (</a:t>
            </a:r>
            <a:r>
              <a:rPr lang="en-US" dirty="0" err="1" smtClean="0"/>
              <a:t>Kurosu</a:t>
            </a:r>
            <a:r>
              <a:rPr lang="en-US" dirty="0" smtClean="0"/>
              <a:t>, 2017).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Remuneration of App development team</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Effective reward management will ensure that the employee are motivated. </a:t>
            </a:r>
          </a:p>
          <a:p>
            <a:r>
              <a:rPr lang="en-US" dirty="0" smtClean="0"/>
              <a:t>The reward will be contract based. </a:t>
            </a:r>
          </a:p>
          <a:p>
            <a:r>
              <a:rPr lang="en-US" dirty="0" smtClean="0"/>
              <a:t>The team will be awarded $ 10,000 per month per individual for a period of six months. </a:t>
            </a:r>
          </a:p>
          <a:p>
            <a:r>
              <a:rPr lang="en-US" dirty="0" smtClean="0"/>
              <a:t>During this period, it is expected the App will be complete and fully implemented. </a:t>
            </a:r>
          </a:p>
          <a:p>
            <a:r>
              <a:rPr lang="en-US" dirty="0" smtClean="0"/>
              <a:t>Six of the team members will be retained for six extra months to aid in program control and monitoring.</a:t>
            </a:r>
          </a:p>
          <a:p>
            <a:r>
              <a:rPr lang="en-US" dirty="0" smtClean="0"/>
              <a:t> They will be repaid the same amount per month (Hoisington, 2017).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normAutofit/>
          </a:bodyPr>
          <a:lstStyle/>
          <a:p>
            <a:r>
              <a:rPr lang="en-US" dirty="0" smtClean="0"/>
              <a:t>Based on the above presentation it is evident that the App will aid the disabled in identifying paths.</a:t>
            </a:r>
          </a:p>
          <a:p>
            <a:r>
              <a:rPr lang="en-US" dirty="0" smtClean="0"/>
              <a:t> It will also aid them in identifying buildings and public transport that aids wheel chair movement. </a:t>
            </a:r>
          </a:p>
          <a:p>
            <a:r>
              <a:rPr lang="en-US" dirty="0" smtClean="0"/>
              <a:t>From the study, it is clear that many people are disabled annually as a result of accidents. </a:t>
            </a:r>
          </a:p>
          <a:p>
            <a:r>
              <a:rPr lang="en-US" dirty="0" smtClean="0"/>
              <a:t>The new app will thus make their lives better</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fontScale="55000" lnSpcReduction="20000"/>
          </a:bodyPr>
          <a:lstStyle/>
          <a:p>
            <a:endParaRPr lang="en-US" dirty="0" smtClean="0"/>
          </a:p>
          <a:p>
            <a:r>
              <a:rPr lang="en-US" dirty="0" smtClean="0"/>
              <a:t>Hoisington, c. (2017). </a:t>
            </a:r>
            <a:r>
              <a:rPr lang="en-US" i="1" dirty="0" smtClean="0"/>
              <a:t>Microsoft visual basic windows web windows store </a:t>
            </a:r>
          </a:p>
          <a:p>
            <a:r>
              <a:rPr lang="en-US" i="1" dirty="0" smtClean="0"/>
              <a:t>            &amp;database apps</a:t>
            </a:r>
            <a:r>
              <a:rPr lang="en-US" dirty="0" smtClean="0"/>
              <a:t>. </a:t>
            </a:r>
            <a:r>
              <a:rPr lang="en-US" dirty="0" err="1" smtClean="0"/>
              <a:t>s.l</a:t>
            </a:r>
            <a:r>
              <a:rPr lang="en-US" dirty="0" smtClean="0"/>
              <a:t>.: </a:t>
            </a:r>
            <a:r>
              <a:rPr lang="en-US" dirty="0" err="1" smtClean="0"/>
              <a:t>cengage</a:t>
            </a:r>
            <a:r>
              <a:rPr lang="en-US" dirty="0" smtClean="0"/>
              <a:t> learning.</a:t>
            </a:r>
          </a:p>
          <a:p>
            <a:r>
              <a:rPr lang="en-US" dirty="0" smtClean="0"/>
              <a:t>Home technology Montreal (2018). Pothole app. Retrieved from              </a:t>
            </a:r>
          </a:p>
          <a:p>
            <a:r>
              <a:rPr lang="en-US" dirty="0" smtClean="0"/>
              <a:t>         http://www.hometechmtl.com/pothole-season-theres-an-app-for-that/</a:t>
            </a:r>
          </a:p>
          <a:p>
            <a:r>
              <a:rPr lang="en-US" dirty="0" err="1" smtClean="0"/>
              <a:t>Kurosu</a:t>
            </a:r>
            <a:r>
              <a:rPr lang="en-US" dirty="0" smtClean="0"/>
              <a:t>, M. (2017). </a:t>
            </a:r>
            <a:r>
              <a:rPr lang="en-US" i="1" dirty="0" smtClean="0"/>
              <a:t>Human-Computer Interaction. Interaction Contexts: 19th </a:t>
            </a:r>
          </a:p>
          <a:p>
            <a:r>
              <a:rPr lang="en-US" i="1" dirty="0" smtClean="0"/>
              <a:t>           International Conference, HCI International 2017, Vancouver, BC, Canada, </a:t>
            </a:r>
          </a:p>
          <a:p>
            <a:r>
              <a:rPr lang="en-US" i="1" dirty="0" smtClean="0"/>
              <a:t>             July 9-14, 2017, Proceedings, Part II</a:t>
            </a:r>
            <a:r>
              <a:rPr lang="en-US" dirty="0" smtClean="0"/>
              <a:t>. McGraw Hills</a:t>
            </a:r>
          </a:p>
          <a:p>
            <a:r>
              <a:rPr lang="en-US" dirty="0" smtClean="0"/>
              <a:t>Marcus, A., &amp; Wang, W. (2017). </a:t>
            </a:r>
            <a:r>
              <a:rPr lang="en-US" i="1" dirty="0" smtClean="0"/>
              <a:t>Design, User Experience, and Usability: Designing  </a:t>
            </a:r>
          </a:p>
          <a:p>
            <a:r>
              <a:rPr lang="en-US" i="1" dirty="0" smtClean="0"/>
              <a:t>      Pleasurable Experiences: 6th International Conference, DUXU 2017, Held as    </a:t>
            </a:r>
          </a:p>
          <a:p>
            <a:r>
              <a:rPr lang="en-US" i="1" dirty="0" smtClean="0"/>
              <a:t>       Part of HCI International 2017, Vancouver, BC, Canada, July 9-14, 2017,  </a:t>
            </a:r>
          </a:p>
          <a:p>
            <a:r>
              <a:rPr lang="en-US" i="1" dirty="0" smtClean="0"/>
              <a:t>       Proceedings, Part II</a:t>
            </a:r>
            <a:r>
              <a:rPr lang="en-US" dirty="0" smtClean="0"/>
              <a:t>. New York: McGraw Hills</a:t>
            </a:r>
          </a:p>
          <a:p>
            <a:r>
              <a:rPr lang="en-US" dirty="0" smtClean="0"/>
              <a:t>Macs Adventure (2018). 9 great phone apps for walkers and hikers. Retrieved from </a:t>
            </a:r>
          </a:p>
          <a:p>
            <a:r>
              <a:rPr lang="en-US" dirty="0" smtClean="0"/>
              <a:t>        https://www.macsadventure.com/walking-holidays/9-great-phone-apps-for-</a:t>
            </a:r>
          </a:p>
          <a:p>
            <a:r>
              <a:rPr lang="en-US" dirty="0" smtClean="0"/>
              <a:t>       walkers-and-hikers/</a:t>
            </a:r>
          </a:p>
          <a:p>
            <a:r>
              <a:rPr lang="en-US" dirty="0" smtClean="0"/>
              <a:t>WHO (2017). Disability on disability. Retrieved from </a:t>
            </a:r>
          </a:p>
          <a:p>
            <a:r>
              <a:rPr lang="en-US" dirty="0" smtClean="0"/>
              <a:t>       http://www.who.int/disabilities/world_report/2011/report/en/</a:t>
            </a:r>
          </a:p>
          <a:p>
            <a:endParaRPr lang="en-US" dirty="0"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73</TotalTime>
  <Words>1950</Words>
  <Application>Microsoft Office PowerPoint</Application>
  <PresentationFormat>On-screen Show (4:3)</PresentationFormat>
  <Paragraphs>132</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Equity</vt:lpstr>
      <vt:lpstr>App for the disabled</vt:lpstr>
      <vt:lpstr>Problem statement</vt:lpstr>
      <vt:lpstr>Importance of the App</vt:lpstr>
      <vt:lpstr>Evidence </vt:lpstr>
      <vt:lpstr>App description</vt:lpstr>
      <vt:lpstr>App description</vt:lpstr>
      <vt:lpstr>App navigation</vt:lpstr>
      <vt:lpstr>App navigation</vt:lpstr>
      <vt:lpstr>App navigation</vt:lpstr>
      <vt:lpstr>Target market</vt:lpstr>
      <vt:lpstr>Competition</vt:lpstr>
      <vt:lpstr>App development team</vt:lpstr>
      <vt:lpstr>Remuneration of App development team</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pinkman</dc:creator>
  <cp:lastModifiedBy>FRANK</cp:lastModifiedBy>
  <cp:revision>32</cp:revision>
  <dcterms:created xsi:type="dcterms:W3CDTF">2018-03-27T14:08:58Z</dcterms:created>
  <dcterms:modified xsi:type="dcterms:W3CDTF">2018-03-27T16:50:53Z</dcterms:modified>
</cp:coreProperties>
</file>